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2498E-C7F4-4343-A2B4-38EA22B99E04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D80DD-BC0F-4CB0-A7E9-3822BF9B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603B34-1AF8-40EE-922A-813938C2645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8B9BC1-BFD1-4765-AFD7-808623E62B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Motor Learning Exam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14-19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a person visually imagines himself or herself performing a skill from the perspective of an observer, the type of mental practice is referred to </a:t>
            </a:r>
            <a:r>
              <a:rPr lang="en-US" dirty="0" smtClean="0"/>
              <a:t>as…</a:t>
            </a:r>
          </a:p>
          <a:p>
            <a:r>
              <a:rPr lang="en-US" dirty="0"/>
              <a:t>The neuromuscular explanation for the effectiveness of mental practice has been supported by research </a:t>
            </a:r>
            <a:r>
              <a:rPr lang="en-US" dirty="0" smtClean="0"/>
              <a:t>showing…</a:t>
            </a:r>
          </a:p>
          <a:p>
            <a:r>
              <a:rPr lang="en-US" dirty="0"/>
              <a:t>The Movement Imagery Questionnaire (MIQ) has been established to be a valid and reliable instrument to assess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1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term that has been used to describe the type of learning involved when a visual model is used to demonstrate a skill is ________ learning.</a:t>
            </a:r>
          </a:p>
          <a:p>
            <a:pPr lvl="0"/>
            <a:r>
              <a:rPr lang="en-US" dirty="0"/>
              <a:t>Observation of another beginner practicing a skill seems to work best when the observer can hear the ________ given by the instructor.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4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important that the verbal instructions given to a beginner should not exceed that person’s limited ________ capacity to attend to information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When </a:t>
            </a:r>
            <a:r>
              <a:rPr lang="en-US" dirty="0"/>
              <a:t>EMG or heart rate is given to people as augmented feedback, the general term used to describe this type of augmented feedback is 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0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When augmented feedback is given while a person is performing a skill or movement, it is known as ________ augmented feedback.</a:t>
            </a:r>
          </a:p>
          <a:p>
            <a:pPr lvl="0"/>
            <a:r>
              <a:rPr lang="en-US" dirty="0"/>
              <a:t>Research has shown that the general guideline for establishing the frequency of practice sessions is that [</a:t>
            </a:r>
            <a:r>
              <a:rPr lang="en-US" i="1" u="sng" dirty="0"/>
              <a:t>more and shorter</a:t>
            </a:r>
            <a:r>
              <a:rPr lang="en-US" u="sng" dirty="0"/>
              <a:t>] or [</a:t>
            </a:r>
            <a:r>
              <a:rPr lang="en-US" i="1" u="sng" dirty="0"/>
              <a:t>fewer and longer</a:t>
            </a:r>
            <a:r>
              <a:rPr lang="en-US" u="sng" dirty="0"/>
              <a:t>]</a:t>
            </a:r>
            <a:r>
              <a:rPr lang="en-US" dirty="0"/>
              <a:t> sessions are preferable.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9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progressive-part method of practicing a skill has also been called a ________ method of part-task training.</a:t>
            </a:r>
          </a:p>
          <a:p>
            <a:pPr lvl="0"/>
            <a:r>
              <a:rPr lang="en-US" dirty="0"/>
              <a:t>If you practiced juggling scarves before juggling tennis balls, the practice strategy you would be using is called the ________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Of the two types of imagery that have been categorized, the one that involves people experiencing the sensations that could be expected in an actual performance situation is called ________ imagery.</a:t>
            </a:r>
          </a:p>
          <a:p>
            <a:pPr lvl="0"/>
            <a:r>
              <a:rPr lang="en-US" dirty="0"/>
              <a:t>Two roles for mental practice related to motor skills are aiding in the acquisition of skills and in the ________ for performing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4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bandwidth</a:t>
            </a:r>
          </a:p>
          <a:p>
            <a:r>
              <a:rPr lang="en-US" dirty="0" smtClean="0"/>
              <a:t>Random practice</a:t>
            </a:r>
          </a:p>
          <a:p>
            <a:r>
              <a:rPr lang="en-US" dirty="0" smtClean="0"/>
              <a:t>Blocked practice</a:t>
            </a:r>
          </a:p>
          <a:p>
            <a:r>
              <a:rPr lang="en-US" dirty="0" smtClean="0"/>
              <a:t>Massed practice</a:t>
            </a:r>
          </a:p>
          <a:p>
            <a:r>
              <a:rPr lang="en-US" dirty="0" smtClean="0"/>
              <a:t>Distributed practice</a:t>
            </a:r>
          </a:p>
          <a:p>
            <a:r>
              <a:rPr lang="en-US" dirty="0" smtClean="0"/>
              <a:t>Natural unit (</a:t>
            </a:r>
            <a:r>
              <a:rPr lang="en-US" dirty="0" err="1" smtClean="0"/>
              <a:t>ch.</a:t>
            </a:r>
            <a:r>
              <a:rPr lang="en-US" dirty="0" smtClean="0"/>
              <a:t> 18)</a:t>
            </a:r>
          </a:p>
          <a:p>
            <a:r>
              <a:rPr lang="en-US" dirty="0" smtClean="0"/>
              <a:t>Overlearning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sure to read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instructions </a:t>
            </a:r>
          </a:p>
          <a:p>
            <a:pPr lvl="1"/>
            <a:r>
              <a:rPr lang="en-US" dirty="0" smtClean="0"/>
              <a:t>(Movement outcomes vs. movements used)</a:t>
            </a:r>
          </a:p>
          <a:p>
            <a:r>
              <a:rPr lang="en-US" dirty="0" smtClean="0"/>
              <a:t>Effects of erroneous KR</a:t>
            </a:r>
          </a:p>
          <a:p>
            <a:r>
              <a:rPr lang="en-US" dirty="0" smtClean="0"/>
              <a:t>When to give augmented feedback</a:t>
            </a:r>
          </a:p>
          <a:p>
            <a:r>
              <a:rPr lang="en-US" dirty="0"/>
              <a:t>Frequency of demonstration of </a:t>
            </a:r>
            <a:r>
              <a:rPr lang="en-US" dirty="0" smtClean="0"/>
              <a:t>skills</a:t>
            </a:r>
          </a:p>
          <a:p>
            <a:r>
              <a:rPr lang="en-US" dirty="0" smtClean="0"/>
              <a:t>The use of a virtual reality environment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</a:t>
            </a:r>
            <a:r>
              <a:rPr lang="en-US" dirty="0"/>
              <a:t>a</a:t>
            </a:r>
            <a:r>
              <a:rPr lang="en-US" dirty="0" smtClean="0"/>
              <a:t> beginner </a:t>
            </a:r>
            <a:r>
              <a:rPr lang="en-US" dirty="0"/>
              <a:t>benefit from observing another beginner practice </a:t>
            </a:r>
            <a:r>
              <a:rPr lang="en-US" dirty="0" smtClean="0"/>
              <a:t>a skill? </a:t>
            </a:r>
          </a:p>
          <a:p>
            <a:r>
              <a:rPr lang="en-US" dirty="0"/>
              <a:t>Research has shown that to achieve the best learning of skills that require both speed and accuracy, the initial verbal instructions should emphasize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3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augmented feedback tells the performer which movement characteristics produced the movement outcome, the type of augmented feedback is known </a:t>
            </a:r>
            <a:r>
              <a:rPr lang="en-US" dirty="0" smtClean="0"/>
              <a:t>as…</a:t>
            </a:r>
          </a:p>
          <a:p>
            <a:r>
              <a:rPr lang="en-US" dirty="0"/>
              <a:t>If you are told “your score was 16 on that attempt,” the type of augmented feedback you received is known </a:t>
            </a:r>
            <a:r>
              <a:rPr lang="en-US" dirty="0" smtClean="0"/>
              <a:t>as…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8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augmented feedback serves to encourage a person to continue striving to achieve a performance goal, augmented feedback functions </a:t>
            </a:r>
            <a:r>
              <a:rPr lang="en-US" dirty="0" smtClean="0"/>
              <a:t>as…</a:t>
            </a:r>
          </a:p>
          <a:p>
            <a:r>
              <a:rPr lang="en-US" dirty="0"/>
              <a:t>In experiments in which erroneous KR was given to participants for skills that could be learned on the basis of the task-intrinsic feedback without KR, the results have shown that </a:t>
            </a:r>
            <a:r>
              <a:rPr lang="en-US" dirty="0" smtClean="0"/>
              <a:t>participants…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Gentile, developing variable practice experiences for closed skills should focus </a:t>
            </a:r>
            <a:r>
              <a:rPr lang="en-US" dirty="0" smtClean="0"/>
              <a:t>on …</a:t>
            </a:r>
          </a:p>
          <a:p>
            <a:r>
              <a:rPr lang="en-US" dirty="0" smtClean="0"/>
              <a:t>For open skills, regulatory condition (do what?)</a:t>
            </a:r>
          </a:p>
          <a:p>
            <a:pPr lvl="1"/>
            <a:r>
              <a:rPr lang="en-US" dirty="0" smtClean="0"/>
              <a:t> (i.e. do they change? And when?)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1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Contextual interference: Describe the continuum from low to high interference.</a:t>
            </a:r>
          </a:p>
          <a:p>
            <a:r>
              <a:rPr lang="en-US" dirty="0" smtClean="0"/>
              <a:t>Research has shown that  blocked practice consistently leads to poor performance in what situation?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8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experiments in which participants are asked during practice trials to predict how well they think they perform on a retention test, the results show that participants experiencing a blocked schedule </a:t>
            </a:r>
            <a:r>
              <a:rPr lang="en-US" dirty="0" smtClean="0"/>
              <a:t>will…</a:t>
            </a:r>
          </a:p>
          <a:p>
            <a:r>
              <a:rPr lang="en-US" dirty="0" smtClean="0"/>
              <a:t>In </a:t>
            </a:r>
            <a:r>
              <a:rPr lang="en-US" dirty="0"/>
              <a:t>the U.S. Army sponsored study by </a:t>
            </a:r>
            <a:r>
              <a:rPr lang="en-US" dirty="0" err="1"/>
              <a:t>Schendel</a:t>
            </a:r>
            <a:r>
              <a:rPr lang="en-US" dirty="0"/>
              <a:t> and </a:t>
            </a:r>
            <a:r>
              <a:rPr lang="en-US" dirty="0" err="1"/>
              <a:t>Hagman</a:t>
            </a:r>
            <a:r>
              <a:rPr lang="en-US" dirty="0"/>
              <a:t>, the machine gun assembly-disassembly skill that was shown to benefit from overtraining was referred to as which of the following types of skill?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massed practice hinders the learning of continuous skills, the most probable cause </a:t>
            </a:r>
            <a:r>
              <a:rPr lang="en-US" dirty="0" smtClean="0"/>
              <a:t>is…</a:t>
            </a:r>
          </a:p>
          <a:p>
            <a:r>
              <a:rPr lang="en-US" dirty="0" smtClean="0"/>
              <a:t>The term task complexity refers to….</a:t>
            </a:r>
          </a:p>
          <a:p>
            <a:r>
              <a:rPr lang="en-US" dirty="0" smtClean="0"/>
              <a:t>The term task organization refers to…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3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Naylor and Briggs hypothesis, whole practice of a motor skill is recommended for skills that </a:t>
            </a:r>
            <a:r>
              <a:rPr lang="en-US" dirty="0" smtClean="0"/>
              <a:t>are </a:t>
            </a:r>
          </a:p>
          <a:p>
            <a:pPr lvl="1"/>
            <a:r>
              <a:rPr lang="en-US" dirty="0" smtClean="0"/>
              <a:t>(_______ complexity, _______ organization)</a:t>
            </a:r>
          </a:p>
          <a:p>
            <a:r>
              <a:rPr lang="en-US" dirty="0"/>
              <a:t>If a skill should not be physically separated for part practice, an alternative means of achieving the benefits of part practice is to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9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736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Motor Learning Exam 3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Fill in the Blank</vt:lpstr>
      <vt:lpstr>PowerPoint Presentation</vt:lpstr>
      <vt:lpstr>PowerPoint Presentation</vt:lpstr>
      <vt:lpstr>PowerPoint Presentation</vt:lpstr>
      <vt:lpstr>PowerPoint Presentation</vt:lpstr>
      <vt:lpstr>Other terms to Know</vt:lpstr>
      <vt:lpstr>Make sure to read about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Learning Exam 3 Review</dc:title>
  <dc:creator>Amanda Dickinson</dc:creator>
  <cp:lastModifiedBy>Amanda Dickinson</cp:lastModifiedBy>
  <cp:revision>5</cp:revision>
  <dcterms:created xsi:type="dcterms:W3CDTF">2013-04-15T20:42:43Z</dcterms:created>
  <dcterms:modified xsi:type="dcterms:W3CDTF">2013-04-15T21:08:29Z</dcterms:modified>
</cp:coreProperties>
</file>